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5" r:id="rId7"/>
    <p:sldId id="270" r:id="rId8"/>
    <p:sldId id="271" r:id="rId9"/>
    <p:sldId id="272" r:id="rId10"/>
    <p:sldId id="2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0211"/>
            <a:ext cx="9144000" cy="1360652"/>
          </a:xfrm>
        </p:spPr>
        <p:txBody>
          <a:bodyPr>
            <a:noAutofit/>
          </a:bodyPr>
          <a:lstStyle/>
          <a:p>
            <a:r>
              <a:rPr lang="ru-RU" sz="4000" dirty="0"/>
              <a:t>Изучение технологии </a:t>
            </a:r>
            <a:r>
              <a:rPr lang="en-US" sz="4000" dirty="0"/>
              <a:t>Overlay </a:t>
            </a:r>
            <a:r>
              <a:rPr lang="ru-RU" sz="4000" dirty="0"/>
              <a:t> и ее использование для решения проблем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r"/>
            <a:r>
              <a:rPr lang="ru-RU" dirty="0"/>
              <a:t>Презентацию сделал: учащийся </a:t>
            </a:r>
            <a:r>
              <a:rPr lang="en-US" dirty="0"/>
              <a:t>IT Cube </a:t>
            </a:r>
            <a:r>
              <a:rPr lang="ru-RU" dirty="0" err="1"/>
              <a:t>Копеин</a:t>
            </a:r>
            <a:r>
              <a:rPr lang="ru-RU" dirty="0"/>
              <a:t> Денис</a:t>
            </a:r>
          </a:p>
          <a:p>
            <a:pPr algn="r"/>
            <a:r>
              <a:rPr lang="ru-RU" dirty="0"/>
              <a:t>Презентацию проверил: преподаватель </a:t>
            </a:r>
            <a:r>
              <a:rPr lang="en-US" dirty="0"/>
              <a:t>IT School Samsung</a:t>
            </a:r>
            <a:r>
              <a:rPr lang="ru-RU" dirty="0"/>
              <a:t> Сергей Усов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Введение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7F18B-DD1E-4B8C-B20F-48914B9CE437}"/>
              </a:ext>
            </a:extLst>
          </p:cNvPr>
          <p:cNvSpPr txBox="1"/>
          <p:nvPr/>
        </p:nvSpPr>
        <p:spPr>
          <a:xfrm>
            <a:off x="838200" y="1445741"/>
            <a:ext cx="4976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1. Почему именно </a:t>
            </a:r>
            <a:r>
              <a:rPr lang="en-US" sz="3200" dirty="0"/>
              <a:t>Overlay? </a:t>
            </a:r>
            <a:endParaRPr lang="ru-RU" sz="3200" dirty="0"/>
          </a:p>
          <a:p>
            <a:r>
              <a:rPr lang="ru-RU" sz="3200" dirty="0"/>
              <a:t>2. Его предназначение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75938-CE58-46B9-8949-77E358598AC1}"/>
              </a:ext>
            </a:extLst>
          </p:cNvPr>
          <p:cNvSpPr txBox="1"/>
          <p:nvPr/>
        </p:nvSpPr>
        <p:spPr>
          <a:xfrm>
            <a:off x="838200" y="2435844"/>
            <a:ext cx="836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3. Примеры оверлеев:</a:t>
            </a:r>
          </a:p>
          <a:p>
            <a:r>
              <a:rPr lang="en-US" sz="2400" dirty="0"/>
              <a:t>https://en.wikipedia.org/wiki/Picture-in-picture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4FCFAA-B78F-41CD-BFA0-674A233B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8402FA-A036-4DFC-B89F-D177A952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Распространенные</a:t>
            </a:r>
            <a:r>
              <a:rPr lang="en-US" dirty="0"/>
              <a:t> use</a:t>
            </a:r>
            <a:r>
              <a:rPr lang="ru-RU" dirty="0"/>
              <a:t>-</a:t>
            </a:r>
            <a:r>
              <a:rPr lang="en-US" dirty="0"/>
              <a:t>case’</a:t>
            </a:r>
            <a:r>
              <a:rPr lang="ru-RU" dirty="0"/>
              <a:t>ы</a:t>
            </a:r>
          </a:p>
        </p:txBody>
      </p:sp>
      <p:pic>
        <p:nvPicPr>
          <p:cNvPr id="1026" name="Picture 2" descr="Всплывающее окно для сайта">
            <a:extLst>
              <a:ext uri="{FF2B5EF4-FFF2-40B4-BE49-F238E27FC236}">
                <a16:creationId xmlns:a16="http://schemas.microsoft.com/office/drawing/2014/main" id="{0DB90B93-0B17-4918-8B52-53BAE7BF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55802"/>
            <a:ext cx="6293451" cy="335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Mobile Voice Overlay (Android) - Discord">
            <a:extLst>
              <a:ext uri="{FF2B5EF4-FFF2-40B4-BE49-F238E27FC236}">
                <a16:creationId xmlns:a16="http://schemas.microsoft.com/office/drawing/2014/main" id="{A9FF8A92-40C6-47C7-9AE0-62DE418F3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Mobile Voice Overlay (Android) - Discord">
            <a:extLst>
              <a:ext uri="{FF2B5EF4-FFF2-40B4-BE49-F238E27FC236}">
                <a16:creationId xmlns:a16="http://schemas.microsoft.com/office/drawing/2014/main" id="{6AB7B45B-B1C9-4AC4-9414-6ABC05F3A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D0BC40-108F-413C-A16B-C7BEC3DB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051" y="2136956"/>
            <a:ext cx="4762428" cy="39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911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43CB9A-F069-48F8-9B28-5B7BE4A0C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8" r="34549" b="5324"/>
          <a:stretch/>
        </p:blipFill>
        <p:spPr>
          <a:xfrm>
            <a:off x="0" y="1895349"/>
            <a:ext cx="4644900" cy="3067302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02091DB-A21D-4902-A639-D5FF678AFD71}"/>
              </a:ext>
            </a:extLst>
          </p:cNvPr>
          <p:cNvSpPr/>
          <p:nvPr/>
        </p:nvSpPr>
        <p:spPr>
          <a:xfrm>
            <a:off x="4775731" y="3118935"/>
            <a:ext cx="1223319" cy="6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D2AA41-C998-47E9-9DFC-BC10B31E8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6" t="21067" r="-141"/>
          <a:stretch/>
        </p:blipFill>
        <p:spPr>
          <a:xfrm>
            <a:off x="6192950" y="1895349"/>
            <a:ext cx="5999050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560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Структура проекта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8B68DC-F5B9-4989-85E8-6F5B20C1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3088"/>
            <a:ext cx="7542662" cy="45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483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CC7486-A420-45B9-AC61-B041E446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A768D9-6E41-47EE-A30F-FE89F2A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Применение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24FD49-B040-4D5D-BB54-1C58A734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5" y="1532237"/>
            <a:ext cx="2578701" cy="45843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51B81AD-D237-4618-BA23-13C97BC9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32" y="2032299"/>
            <a:ext cx="6371968" cy="35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0835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24067F2-EE88-4649-AAD9-E41B0E63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D92027-1911-4AA7-8A9D-B57FC7CA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ACC321-F771-4A38-85E0-EB5CE8DE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76" y="0"/>
            <a:ext cx="12224952" cy="86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814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70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Изучение технологии Overlay  и ее использование для решения проблем</vt:lpstr>
      <vt:lpstr>Введение</vt:lpstr>
      <vt:lpstr>Распространенные use-case’ы</vt:lpstr>
      <vt:lpstr>Презентация PowerPoint</vt:lpstr>
      <vt:lpstr>Структура проекта</vt:lpstr>
      <vt:lpstr>Применение приложения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Eil_RoviSoft</cp:lastModifiedBy>
  <cp:revision>40</cp:revision>
  <dcterms:created xsi:type="dcterms:W3CDTF">2020-05-25T08:37:09Z</dcterms:created>
  <dcterms:modified xsi:type="dcterms:W3CDTF">2021-06-12T08:37:40Z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